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60" r:id="rId4"/>
    <p:sldId id="261" r:id="rId5"/>
    <p:sldId id="262" r:id="rId6"/>
    <p:sldId id="268" r:id="rId7"/>
    <p:sldId id="269" r:id="rId8"/>
    <p:sldId id="270" r:id="rId9"/>
    <p:sldId id="267" r:id="rId10"/>
    <p:sldId id="263" r:id="rId11"/>
    <p:sldId id="264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2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28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649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9313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749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141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379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8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1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80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3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78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1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0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69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9E65D3F-7689-4D21-A8D0-CB3D767B532B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E8EFA8-A76D-4FF2-B60B-CEB01AB6BC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94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542EF-8BF4-56AC-DEA1-7D9971BED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7200" dirty="0"/>
              <a:t>Next.js</a:t>
            </a:r>
            <a:endParaRPr lang="en-GB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65AA1-B9B9-411D-D4B3-5025157CF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1800" dirty="0"/>
              <a:t>Szymon Bacański (40291)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59137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DE96-4365-56E2-715C-7FF9FEA1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Next.js – tworzenie projektu</a:t>
            </a:r>
            <a:endParaRPr lang="en-GB" dirty="0"/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8644B0C9-C3C1-0B03-21A2-8E80A9D73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88" y="2023188"/>
            <a:ext cx="2298330" cy="140581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9A5C8-3055-9B37-00A3-750A10DF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2" y="4646558"/>
            <a:ext cx="4904241" cy="59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B00485-06EF-D3F8-5CF9-A581C4DA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480" y="2166440"/>
            <a:ext cx="3184372" cy="37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92C1-70BC-6D7C-8A51-3E27AA30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1" dirty="0"/>
              <a:t>Next.js </a:t>
            </a:r>
            <a:r>
              <a:rPr lang="pl-PL" dirty="0"/>
              <a:t>– wady i zalety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4AB8E-A3C2-4A76-27D3-59831CBB1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pl-PL" sz="2400" dirty="0"/>
              <a:t>Zalety: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Server Rendering – SSG i SSR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lubi go SEO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minimalizm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wsparcie społeczności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C7459-40B7-6F26-D552-46C43A5B6C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400" dirty="0"/>
              <a:t>Wady: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brak wbudowanego menadżera stanu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uważany za drogie rozwiązanie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specyficznie rozwiązany routing</a:t>
            </a:r>
          </a:p>
        </p:txBody>
      </p:sp>
    </p:spTree>
    <p:extLst>
      <p:ext uri="{BB962C8B-B14F-4D97-AF65-F5344CB8AC3E}">
        <p14:creationId xmlns:p14="http://schemas.microsoft.com/office/powerpoint/2010/main" val="266031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2644A-F0A3-EBF6-C6C0-5393AFFF3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524" y="2514599"/>
            <a:ext cx="9440034" cy="1828801"/>
          </a:xfrm>
        </p:spPr>
        <p:txBody>
          <a:bodyPr/>
          <a:lstStyle/>
          <a:p>
            <a:r>
              <a:rPr lang="pl-PL" dirty="0"/>
              <a:t>The 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78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B9A19-424D-F0C9-56F2-F7E5E148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b="1" dirty="0"/>
              <a:t>Next.js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ED383-42A3-B390-5DF0-6B26355B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38649"/>
            <a:ext cx="10353762" cy="135423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l-PL" sz="2400" b="1" dirty="0"/>
              <a:t>Next.js</a:t>
            </a:r>
            <a:r>
              <a:rPr lang="pl-PL" sz="2400" dirty="0"/>
              <a:t> – jest to </a:t>
            </a:r>
            <a:r>
              <a:rPr lang="pl-PL" sz="2400" dirty="0" err="1"/>
              <a:t>framework</a:t>
            </a:r>
            <a:r>
              <a:rPr lang="pl-PL" sz="2400" dirty="0"/>
              <a:t> </a:t>
            </a:r>
            <a:r>
              <a:rPr lang="pl-PL" sz="2400" dirty="0" err="1"/>
              <a:t>React’a</a:t>
            </a:r>
            <a:r>
              <a:rPr lang="pl-PL" sz="2400" dirty="0"/>
              <a:t> stworzony przez </a:t>
            </a:r>
            <a:r>
              <a:rPr lang="pl-PL" sz="2400" dirty="0" err="1"/>
              <a:t>Vercel</a:t>
            </a:r>
            <a:r>
              <a:rPr lang="pl-PL" sz="2400" dirty="0"/>
              <a:t> umożliwiający tworzenie aplikacji opartych na </a:t>
            </a:r>
            <a:r>
              <a:rPr lang="pl-PL" sz="2400" dirty="0" err="1"/>
              <a:t>React</a:t>
            </a:r>
            <a:r>
              <a:rPr lang="pl-PL" sz="2400" dirty="0"/>
              <a:t> z Server </a:t>
            </a:r>
            <a:r>
              <a:rPr lang="pl-PL" sz="2400" dirty="0" err="1"/>
              <a:t>Side</a:t>
            </a:r>
            <a:r>
              <a:rPr lang="pl-PL" sz="2400" dirty="0"/>
              <a:t> Rendering (</a:t>
            </a:r>
            <a:r>
              <a:rPr lang="pl-PL" sz="2400" b="1" dirty="0"/>
              <a:t>SSR</a:t>
            </a:r>
            <a:r>
              <a:rPr lang="pl-PL" sz="2400" dirty="0"/>
              <a:t>).</a:t>
            </a:r>
          </a:p>
        </p:txBody>
      </p:sp>
      <p:pic>
        <p:nvPicPr>
          <p:cNvPr id="7" name="Picture 6" descr="Shape">
            <a:extLst>
              <a:ext uri="{FF2B5EF4-FFF2-40B4-BE49-F238E27FC236}">
                <a16:creationId xmlns:a16="http://schemas.microsoft.com/office/drawing/2014/main" id="{B3F076F0-1512-B601-817B-E9E094AD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19" y="3896261"/>
            <a:ext cx="6718041" cy="13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7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5519B7-5415-8C0C-900A-60B79B92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400" dirty="0"/>
              <a:t>Next.js a </a:t>
            </a:r>
            <a:r>
              <a:rPr lang="pl-PL" sz="5400" dirty="0" err="1"/>
              <a:t>React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214376-16FD-CAA7-F4FF-F7B84F18E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Czyli CSR a SSR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3637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9392B-6D4E-1E88-8CDC-967F521F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 err="1"/>
              <a:t>React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E9D8AB-8297-48E3-72B5-81BC909C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56368"/>
            <a:ext cx="8458199" cy="2266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C268EB-626A-7702-D1B7-D3225D53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776" y="4089103"/>
            <a:ext cx="5077612" cy="2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A7C-9D2B-2382-DA75-9F59FF7CA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Next.js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BC080-93C5-1381-7750-C995DBA5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4" y="1580050"/>
            <a:ext cx="7972424" cy="2130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5EB70-95CD-A9B6-A2BF-52337009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40" y="3965252"/>
            <a:ext cx="3958320" cy="20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5FFD-9B2D-5D1A-F553-C9ED84E0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Routing in </a:t>
            </a:r>
            <a:r>
              <a:rPr lang="pl-PL" b="1" dirty="0"/>
              <a:t>Next.js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EEE9F-21D7-CF07-9759-15B887A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259" y="415213"/>
            <a:ext cx="1788117" cy="2855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88640-BBDA-5CE1-78FE-07F31D6B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2048246"/>
            <a:ext cx="6400840" cy="39776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3A3A1-E48B-2157-F5CB-9C527FE6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07187" y="3587620"/>
            <a:ext cx="4424828" cy="27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6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4B89-CA02-5B20-5647-4D0CEADF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/>
              <a:t>Data </a:t>
            </a:r>
            <a:r>
              <a:rPr lang="pl-PL" dirty="0" err="1"/>
              <a:t>Fetching</a:t>
            </a:r>
            <a:r>
              <a:rPr lang="pl-PL" dirty="0"/>
              <a:t> in </a:t>
            </a:r>
            <a:r>
              <a:rPr lang="pl-PL" b="1" dirty="0"/>
              <a:t>Next.js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15FE-4C77-CB55-7297-A087BE7BC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24" y="1747222"/>
            <a:ext cx="6871504" cy="2228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08B50-3887-247B-940B-BB1E8F6D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24" y="4303167"/>
            <a:ext cx="6527777" cy="1945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B22F67-CC7E-5CA3-B93F-983D4EF5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454" y="2574407"/>
            <a:ext cx="4964309" cy="27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4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5376-FF4D-B286-8519-AE764D6D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EFF-F125-6E2F-F197-1DACC72C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7B891-EF63-0348-C97C-90A80FA4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88" y="2236319"/>
            <a:ext cx="8618376" cy="23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1DFA-5557-8EAD-BDA1-CF15C44C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61CB4-7093-A4EA-3A5D-0CE3B4B9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7CB2C-FFA2-B222-A22F-6DB29167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30" y="2063921"/>
            <a:ext cx="10081691" cy="273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1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1918</TotalTime>
  <Words>104</Words>
  <Application>Microsoft Office PowerPoint</Application>
  <PresentationFormat>Widescreen</PresentationFormat>
  <Paragraphs>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Calisto MT</vt:lpstr>
      <vt:lpstr>Wingdings 2</vt:lpstr>
      <vt:lpstr>Slate</vt:lpstr>
      <vt:lpstr>Next.js</vt:lpstr>
      <vt:lpstr>Czym jest Next.js?</vt:lpstr>
      <vt:lpstr>Next.js a React</vt:lpstr>
      <vt:lpstr>React</vt:lpstr>
      <vt:lpstr>Next.js</vt:lpstr>
      <vt:lpstr>Routing in Next.js</vt:lpstr>
      <vt:lpstr>Data Fetching in Next.js</vt:lpstr>
      <vt:lpstr>PowerPoint Presentation</vt:lpstr>
      <vt:lpstr>PowerPoint Presentation</vt:lpstr>
      <vt:lpstr>Next.js – tworzenie projektu</vt:lpstr>
      <vt:lpstr>Next.js – wady i zalety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Next.js</dc:title>
  <dc:creator>Szymon Bacanski</dc:creator>
  <cp:lastModifiedBy>Szymon Bacanski</cp:lastModifiedBy>
  <cp:revision>18</cp:revision>
  <dcterms:created xsi:type="dcterms:W3CDTF">2022-11-29T14:50:15Z</dcterms:created>
  <dcterms:modified xsi:type="dcterms:W3CDTF">2023-01-11T14:05:38Z</dcterms:modified>
</cp:coreProperties>
</file>